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450" r:id="rId2"/>
    <p:sldId id="264" r:id="rId3"/>
    <p:sldId id="448" r:id="rId4"/>
    <p:sldId id="453" r:id="rId5"/>
    <p:sldId id="474" r:id="rId6"/>
    <p:sldId id="454" r:id="rId7"/>
    <p:sldId id="360" r:id="rId8"/>
    <p:sldId id="452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8" r:id="rId21"/>
    <p:sldId id="466" r:id="rId22"/>
    <p:sldId id="469" r:id="rId23"/>
    <p:sldId id="470" r:id="rId24"/>
    <p:sldId id="467" r:id="rId25"/>
    <p:sldId id="477" r:id="rId26"/>
    <p:sldId id="478" r:id="rId27"/>
    <p:sldId id="475" r:id="rId28"/>
    <p:sldId id="476" r:id="rId29"/>
    <p:sldId id="263" r:id="rId30"/>
  </p:sldIdLst>
  <p:sldSz cx="12192000" cy="6858000"/>
  <p:notesSz cx="6858000" cy="9144000"/>
  <p:embeddedFontLst>
    <p:embeddedFont>
      <p:font typeface="Gulim" panose="020B0600000101010101" pitchFamily="34" charset="-127"/>
      <p:regular r:id="rId32"/>
    </p:embeddedFont>
    <p:embeddedFont>
      <p:font typeface="GulimChe" panose="020B0609000101010101" pitchFamily="49" charset="-127"/>
      <p:regular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배달의민족 주아" panose="020206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7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3D19-A53A-4539-B900-A1A677A8CAED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E9747-9C4A-46A1-A0D7-2F07C5809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F7E8-CA1C-4FF0-B532-4C374710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94CAB-2ED5-4ACC-9C80-CCDED354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51FF-748D-4F4E-B50D-8B65979B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011B-D901-4B61-A20C-52E3A76D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4B6E8-E08F-4337-AAA3-85D73DC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0BE1-90FB-4FB8-9315-119EB51B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2890D-2EE6-4523-9B3B-41D52695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BC907-B2D0-44D4-B646-FD30927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886-CEC4-4C76-BC5E-7EBE055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A81F4-1603-4825-86B2-A214C83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02FAE-BA24-4276-AA67-59B5451E0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F5D6F-CBD8-485B-8C92-7206F9D9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57435-B6B4-4691-80CA-DBACCEBF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4BFF-EF6A-49F3-8A4E-F1F9CF5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137A3-AAE3-4941-8461-AE1CDCE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F8B0-4C78-4ABA-B181-9F837CA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79F0-8E11-4235-9289-C3855957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79329-7F4A-4656-9532-3D694CC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3C663-1C89-40EC-BC45-DA76962D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33868-276E-4D2A-A108-C27E1575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0DFA-40CF-441F-A376-D9623D9F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177D7-F116-41CD-822C-CF3ED6FD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00555-B614-43DA-8AC8-D7E9F4CD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433D6-B3A5-4F89-994F-28C5DA0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1B620-27FF-4171-9783-C47B3F96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D361-1893-4243-8330-F537B200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5F83E-CD32-4955-815C-8396F676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07542-DD3A-4D22-BC8E-1EB1867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41E63-E54E-459A-9246-4BA35618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B191F-55A3-43AF-8D2D-1AB58470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5DFA2-7CBE-47DF-A251-27EFF32C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391D9-0137-4CD7-81CF-661FFE37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66CFF-1A79-4139-9578-3F71A0BF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0F223-5752-4B3E-B35D-B4FDE8F0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ED68D-A447-4465-B4DF-3E04B0B4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35407-7E9A-4EF8-B089-EB66340D2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4645A7-6122-4DF2-9F9E-EA99BC6A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EACF0C-CFF9-4B04-992C-0764E388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A6EB-537B-41AC-93DF-70274C2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9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42E0-948D-4D00-A24C-E146559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6698-5EC1-451B-8323-6C56496D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B685A-7E71-468D-8865-74D276D7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7F63E-A0F0-44E6-8795-E7470947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4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5EAAA-8B9C-4FE5-9AC7-BD11675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A484-6478-46CF-AB5D-6814FA12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F3CA8-091D-4429-9A17-2DD35C3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0C80-5FE3-45D6-A02E-2BB8E87A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ADA1-498D-4C9A-B830-65BC781A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E3E4-0901-493E-9203-AF3CC851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8268A-4790-41A4-9CB0-5136AF0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A7381-8C95-4FE6-9FA9-5909FB6C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6F3E7-898F-4C8B-9FA3-11285662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35D5-E7D4-404B-A69E-5A9A3A1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5FD935-C73A-476A-941B-E0E610A3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4FE2A-D815-4C46-ACD7-2B128653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553E0-7D93-4B3B-AB7C-F49F8FE3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40DEE-7BCC-4253-A5E5-D0E3E830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E216-0F58-4565-BE3D-0EDE9F8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AD7E69-54C3-4FF6-B431-9CF110A3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3E50D-18B6-41F8-80D0-8C8C1F8BD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844CC-7117-40D7-ADBE-08A7BEEF2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DF46-E9BA-451E-A194-665646EAE1D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18EA2-F2CB-4351-B69F-7C1F5CFD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CB46-E1E9-486F-81C5-D9E37153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hyperlink" Target="https://github.com/jongmin6794" TargetMode="External"/><Relationship Id="rId10" Type="http://schemas.openxmlformats.org/officeDocument/2006/relationships/image" Target="../media/image8.jpg"/><Relationship Id="rId4" Type="http://schemas.openxmlformats.org/officeDocument/2006/relationships/hyperlink" Target="mailto:ojm6794@naver.com" TargetMode="Externa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zure/architecture/aws-professional/servi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ko-kr/azure/load-balancer/load-balancer-overview" TargetMode="External"/><Relationship Id="rId4" Type="http://schemas.openxmlformats.org/officeDocument/2006/relationships/hyperlink" Target="https://azure.microsoft.com/ko-kr/services/load-balancer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EF8AF6-2F8A-4358-BC73-C848C6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9" y="3429000"/>
            <a:ext cx="4290401" cy="3435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2D298C-AD1E-4DD5-BAFB-F8131A481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22" y="5666866"/>
            <a:ext cx="5438666" cy="1191134"/>
          </a:xfrm>
          <a:prstGeom prst="rect">
            <a:avLst/>
          </a:prstGeom>
        </p:spPr>
      </p:pic>
      <p:sp>
        <p:nvSpPr>
          <p:cNvPr id="17" name="AutoShape 4" descr="관련 이미지">
            <a:extLst>
              <a:ext uri="{FF2B5EF4-FFF2-40B4-BE49-F238E27FC236}">
                <a16:creationId xmlns:a16="http://schemas.microsoft.com/office/drawing/2014/main" id="{85E5D488-127A-4610-A4C7-1E7B6904D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1297696" y="1719145"/>
            <a:ext cx="914614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Load Balancer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199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844951" y="6338132"/>
            <a:ext cx="321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및 설정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세팅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BA6F4C1-2B1B-4BA1-BA0F-D645C14E1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986287"/>
            <a:ext cx="5579364" cy="441384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B03A962-03C5-47EC-8C52-2A623C9E0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4528"/>
            <a:ext cx="5844912" cy="47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3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773948" y="6269121"/>
            <a:ext cx="63605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윈도우서버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생성을 통해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Availabilty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set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9E0E7A-5E8B-4A5E-896E-136A179F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" y="1115682"/>
            <a:ext cx="5983290" cy="447191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69E462F-6700-434D-B949-585CE4426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31" y="1115682"/>
            <a:ext cx="6464607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333117" y="6269121"/>
            <a:ext cx="3925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설정과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세팅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C7B76B-957C-42FC-BC9C-719C6D77D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752648"/>
            <a:ext cx="6667266" cy="5352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53D928-1D27-4870-B21A-FE5E12C4E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38" y="1027510"/>
            <a:ext cx="5624783" cy="32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836230" y="6269121"/>
            <a:ext cx="5422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 서버의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4B0AA1C-D377-4987-94FA-91F69B6D5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04" y="674578"/>
            <a:ext cx="5022710" cy="591752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F456770-E6D7-4FDB-916D-EEACA8117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2" y="838489"/>
            <a:ext cx="3620422" cy="52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2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128000" y="6269121"/>
            <a:ext cx="413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윈도우서버 생성 후 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E0EDEB-BD12-4A6F-86D3-144AB671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58" y="600178"/>
            <a:ext cx="4420799" cy="566894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0ABA41E-E7FD-4F11-AFB2-AF808BFFE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87" y="759916"/>
            <a:ext cx="4487056" cy="53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2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874000" y="6269121"/>
            <a:ext cx="438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availability set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계정 등록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1BB6DDF-4D55-4FCB-9E64-6989836C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9" y="943429"/>
            <a:ext cx="4746930" cy="551790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0889232-0F92-45B0-B579-AE3328B2F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0" y="847724"/>
            <a:ext cx="5255772" cy="50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8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9398000" y="6269121"/>
            <a:ext cx="286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1229B4-B7F3-4E10-9744-C5FAA5A3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5" y="784601"/>
            <a:ext cx="4774068" cy="542450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2FA144F-FC65-45C4-932B-94E180323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71" y="784601"/>
            <a:ext cx="4708697" cy="52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3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955314" y="6269121"/>
            <a:ext cx="3302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완료 후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create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C5FA14-1FE4-4EDD-BBC0-F78D4BA3F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70" y="674578"/>
            <a:ext cx="4982817" cy="574315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40FD7B-68BA-4F5B-A685-A8E57FCE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1" y="704763"/>
            <a:ext cx="4173615" cy="54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8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379030" y="6269121"/>
            <a:ext cx="5879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LoadBalancer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생성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확인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86D21CB-83CE-4E45-B476-D61678B59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5" y="1008345"/>
            <a:ext cx="4726312" cy="553777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1F9A90D-ACF2-4233-B467-2CDEC27A4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83" y="1008345"/>
            <a:ext cx="6253688" cy="46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99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50628" y="6269121"/>
            <a:ext cx="4507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세팅에서 추가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F6D3D8-ABDA-467C-B165-BC87ABF2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095827"/>
            <a:ext cx="6738055" cy="503645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8B451C5-A4E5-46F5-9B8E-D0D128D0E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30" y="1088735"/>
            <a:ext cx="6326676" cy="4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노트북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96D5826A-9961-46E5-A44C-BC94F036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2" y="2851900"/>
            <a:ext cx="2587066" cy="194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1869" y="2033377"/>
            <a:ext cx="55264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오종민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ojm6794@naver.com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010-4568-6794</a:t>
            </a:r>
          </a:p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https://github.com/jongmin6794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( 90</a:t>
            </a:r>
            <a:r>
              <a:rPr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년대생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활발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거주지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IT CEO &amp; AI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EE7AD-854F-4133-8205-F17E1C7430ED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34541-59B9-4B6F-B886-CE05FE555FB2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DB1F8-CE24-4F0E-BB4B-B5EE1A74B25E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-402120" y="37326"/>
            <a:ext cx="5500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07705-EA11-46F4-9764-38E01BF63362}"/>
              </a:ext>
            </a:extLst>
          </p:cNvPr>
          <p:cNvSpPr txBox="1"/>
          <p:nvPr/>
        </p:nvSpPr>
        <p:spPr>
          <a:xfrm>
            <a:off x="6641869" y="6359009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함께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이뤄 나가요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D60FC635-C456-48AB-A89E-CFFC7664A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549"/>
          <a:stretch/>
        </p:blipFill>
        <p:spPr>
          <a:xfrm>
            <a:off x="404151" y="1099155"/>
            <a:ext cx="1756762" cy="2320826"/>
          </a:xfrm>
          <a:prstGeom prst="rect">
            <a:avLst/>
          </a:prstGeom>
        </p:spPr>
      </p:pic>
      <p:pic>
        <p:nvPicPr>
          <p:cNvPr id="8" name="그림 7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AA4D8162-C65F-4BCB-BC08-9A2760B2F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3831346"/>
            <a:ext cx="1714377" cy="2285836"/>
          </a:xfrm>
          <a:prstGeom prst="rect">
            <a:avLst/>
          </a:prstGeom>
        </p:spPr>
      </p:pic>
      <p:pic>
        <p:nvPicPr>
          <p:cNvPr id="12" name="그림 11" descr="착용, 남자, 여자, 모자이(가) 표시된 사진&#10;&#10;자동 생성된 설명">
            <a:extLst>
              <a:ext uri="{FF2B5EF4-FFF2-40B4-BE49-F238E27FC236}">
                <a16:creationId xmlns:a16="http://schemas.microsoft.com/office/drawing/2014/main" id="{827364A7-5679-4555-A44C-78A24A0071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1932"/>
          <a:stretch/>
        </p:blipFill>
        <p:spPr>
          <a:xfrm>
            <a:off x="2570257" y="1267035"/>
            <a:ext cx="1448453" cy="1434304"/>
          </a:xfrm>
          <a:prstGeom prst="rect">
            <a:avLst/>
          </a:prstGeom>
        </p:spPr>
      </p:pic>
      <p:pic>
        <p:nvPicPr>
          <p:cNvPr id="15" name="그림 14" descr="남자, 자동차, 평면, 보는이(가) 표시된 사진&#10;&#10;자동 생성된 설명">
            <a:extLst>
              <a:ext uri="{FF2B5EF4-FFF2-40B4-BE49-F238E27FC236}">
                <a16:creationId xmlns:a16="http://schemas.microsoft.com/office/drawing/2014/main" id="{B9115DB6-07FE-4272-8785-30B9BA8580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4782"/>
          <a:stretch/>
        </p:blipFill>
        <p:spPr>
          <a:xfrm>
            <a:off x="4402748" y="4035223"/>
            <a:ext cx="1628444" cy="2081959"/>
          </a:xfrm>
          <a:prstGeom prst="rect">
            <a:avLst/>
          </a:prstGeom>
        </p:spPr>
      </p:pic>
      <p:pic>
        <p:nvPicPr>
          <p:cNvPr id="17" name="그림 16" descr="방, 테이블, 컴퓨터이(가) 표시된 사진&#10;&#10;자동 생성된 설명">
            <a:extLst>
              <a:ext uri="{FF2B5EF4-FFF2-40B4-BE49-F238E27FC236}">
                <a16:creationId xmlns:a16="http://schemas.microsoft.com/office/drawing/2014/main" id="{CCCD2307-EC30-42C8-A8DF-2E340277E4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0" b="28809"/>
          <a:stretch/>
        </p:blipFill>
        <p:spPr>
          <a:xfrm>
            <a:off x="2063472" y="5037424"/>
            <a:ext cx="2102105" cy="1552417"/>
          </a:xfrm>
          <a:prstGeom prst="rect">
            <a:avLst/>
          </a:prstGeom>
        </p:spPr>
      </p:pic>
      <p:pic>
        <p:nvPicPr>
          <p:cNvPr id="19" name="그림 18" descr="사람, 의류, 여자, 가장이(가) 표시된 사진&#10;&#10;자동 생성된 설명">
            <a:extLst>
              <a:ext uri="{FF2B5EF4-FFF2-40B4-BE49-F238E27FC236}">
                <a16:creationId xmlns:a16="http://schemas.microsoft.com/office/drawing/2014/main" id="{298D6B53-2AFE-4C51-8F95-068304EDF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8" y="1373233"/>
            <a:ext cx="1448454" cy="19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3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556075" y="6269121"/>
            <a:ext cx="5702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 후 추가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 검색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9FA0E7F-76D5-46CE-97BB-3DFA0BB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885472"/>
            <a:ext cx="4766163" cy="549600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3D4C317-ABB8-4CD3-8507-984403DD5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92" y="885472"/>
            <a:ext cx="6705423" cy="51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7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324972" y="6269121"/>
            <a:ext cx="6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Health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probes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추가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원격접속을 위한 포트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3389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0F758CE-A665-4334-AA32-CE842B61D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032265"/>
            <a:ext cx="6866586" cy="428102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1242C4-2FFD-4CF5-9002-05706CB39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72" y="824238"/>
            <a:ext cx="6657143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2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408057" y="6269121"/>
            <a:ext cx="5850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로드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밸런서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rules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규칙들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추가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3FD9C8E-017F-4EB3-AB26-A1DBE3C6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7" y="1102828"/>
            <a:ext cx="5554697" cy="439085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B8FEDD8-9E57-4E82-B3BB-F8881A66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59" y="704763"/>
            <a:ext cx="4610393" cy="54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63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256362" y="6269121"/>
            <a:ext cx="700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Public IP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후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 접속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방화벽을 대비해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 설정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AEE62F2-ECEB-4A5A-9441-873DF4E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260852"/>
            <a:ext cx="7111424" cy="392646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4BEED58-04B1-406B-BBD9-FAEE3D402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3"/>
          <a:stretch/>
        </p:blipFill>
        <p:spPr>
          <a:xfrm>
            <a:off x="7643227" y="1004124"/>
            <a:ext cx="4226721" cy="47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52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734355" y="6269121"/>
            <a:ext cx="55239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502 VM(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두번째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접속된 것을 확인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ED8265E-539C-44D5-98DC-DF26453F3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7"/>
          <a:stretch/>
        </p:blipFill>
        <p:spPr>
          <a:xfrm>
            <a:off x="353666" y="953247"/>
            <a:ext cx="6062175" cy="481066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1A34F84-D845-4DE9-8A6A-85312710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0"/>
          <a:stretch/>
        </p:blipFill>
        <p:spPr>
          <a:xfrm>
            <a:off x="6866312" y="1209973"/>
            <a:ext cx="4903011" cy="45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8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52272" y="6269121"/>
            <a:ext cx="4505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502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다시 원격 접속 시도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8761348-B907-42AD-9DF8-43E62565C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279229"/>
            <a:ext cx="8199034" cy="3696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F91C6-78D8-4CE4-9FC2-0E962DA5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73" y="1095375"/>
            <a:ext cx="530616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86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56343" y="6269121"/>
            <a:ext cx="11401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501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접속된 것을 확인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들의 상태를 서로 변경 후 접속을 통하여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로드밸런서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역할 확인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DA118FAB-E6EB-45F1-9305-84FECADD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7" b="38733"/>
          <a:stretch/>
        </p:blipFill>
        <p:spPr>
          <a:xfrm>
            <a:off x="296214" y="1119407"/>
            <a:ext cx="6095034" cy="375023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10419A-7049-44C3-BE7F-33EDD49FF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15" y="819927"/>
            <a:ext cx="6799971" cy="263698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6D81B44-8D60-42DE-8539-A4D38930D1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4" b="47662"/>
          <a:stretch/>
        </p:blipFill>
        <p:spPr>
          <a:xfrm>
            <a:off x="6583559" y="3200184"/>
            <a:ext cx="5312227" cy="30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470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7618" y="2742845"/>
            <a:ext cx="12821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특징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azure?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5554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637917" y="6269121"/>
            <a:ext cx="3620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장점의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LB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60DB8F-4F95-41BE-91AD-A980FE5CC266}"/>
              </a:ext>
            </a:extLst>
          </p:cNvPr>
          <p:cNvSpPr/>
          <p:nvPr/>
        </p:nvSpPr>
        <p:spPr>
          <a:xfrm>
            <a:off x="6939659" y="4159510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https://docs.microsoft.com/ko-kr/azure/architecture/aws-professional/services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524A-7CF5-42CD-B281-D8E1576A3D42}"/>
              </a:ext>
            </a:extLst>
          </p:cNvPr>
          <p:cNvSpPr txBox="1"/>
          <p:nvPr/>
        </p:nvSpPr>
        <p:spPr>
          <a:xfrm>
            <a:off x="511811" y="1101885"/>
            <a:ext cx="61930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HTTP, HTTPS, SMTP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TCP/UDP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프로토콜과 실시간 음성 및 영상 메시지 애플리케이션에 사용되는 프로토콜 지원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D3612-1212-41B1-843A-DF9E57A5AE2E}"/>
              </a:ext>
            </a:extLst>
          </p:cNvPr>
          <p:cNvSpPr txBox="1"/>
          <p:nvPr/>
        </p:nvSpPr>
        <p:spPr>
          <a:xfrm>
            <a:off x="511811" y="2622958"/>
            <a:ext cx="609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애플리케이션 인스턴스의 상태를 조사하여 비정상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인스턴스를자동으로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순환에서 제거하고 다시 정상 상태가 되면 복구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44499-5EB7-4173-9588-401E1FBE2BB1}"/>
              </a:ext>
            </a:extLst>
          </p:cNvPr>
          <p:cNvSpPr txBox="1"/>
          <p:nvPr/>
        </p:nvSpPr>
        <p:spPr>
          <a:xfrm>
            <a:off x="477994" y="4144031"/>
            <a:ext cx="62607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제공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NAT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사용하여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인바운드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아웃바운드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 트래픽을 제어하고 개인 네트워크 보호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보안그룹에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LB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포함하여 네트워크 보호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5C774-589F-4897-8359-3E3AFA634B62}"/>
              </a:ext>
            </a:extLst>
          </p:cNvPr>
          <p:cNvSpPr txBox="1"/>
          <p:nvPr/>
        </p:nvSpPr>
        <p:spPr>
          <a:xfrm>
            <a:off x="444287" y="5773961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IPv6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사용하여 서비스 제공 범위 확대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4C4094-522B-4584-816E-48BFB35288D6}"/>
              </a:ext>
            </a:extLst>
          </p:cNvPr>
          <p:cNvSpPr/>
          <p:nvPr/>
        </p:nvSpPr>
        <p:spPr>
          <a:xfrm>
            <a:off x="6939659" y="3075889"/>
            <a:ext cx="4953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https://azure.microsoft.com/ko-kr/services/load-balancer/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1FD4D2-BDCD-42AF-90D7-BF5558B74423}"/>
              </a:ext>
            </a:extLst>
          </p:cNvPr>
          <p:cNvSpPr/>
          <p:nvPr/>
        </p:nvSpPr>
        <p:spPr>
          <a:xfrm>
            <a:off x="6939659" y="1844877"/>
            <a:ext cx="4890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https://docs.microsoft.com/ko-kr/azure/load-balancer/load-balancer-overview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6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4287" y="23469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58652" y="1818940"/>
            <a:ext cx="5520850" cy="30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Q</a:t>
            </a:r>
            <a:r>
              <a:rPr lang="en-US" altLang="ko-KR" sz="13800" dirty="0">
                <a:solidFill>
                  <a:srgbClr val="CC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&amp;</a:t>
            </a: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FFC4-DE3C-4065-B130-8AD47525D0FE}"/>
              </a:ext>
            </a:extLst>
          </p:cNvPr>
          <p:cNvSpPr txBox="1"/>
          <p:nvPr/>
        </p:nvSpPr>
        <p:spPr>
          <a:xfrm>
            <a:off x="6717482" y="6312094"/>
            <a:ext cx="5412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그동안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해주신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박장우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강사님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E5CCA7-45E1-4A4C-9867-DD48D2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82649" y="2292663"/>
            <a:ext cx="4737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4197" y="2952616"/>
            <a:ext cx="1527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0DFF2-5BCE-479D-B0F5-D6A9F0C5567B}"/>
              </a:ext>
            </a:extLst>
          </p:cNvPr>
          <p:cNvSpPr txBox="1"/>
          <p:nvPr/>
        </p:nvSpPr>
        <p:spPr>
          <a:xfrm>
            <a:off x="367394" y="37326"/>
            <a:ext cx="45209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52448-D960-4A7B-AF9D-25BF53AD37AF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7363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96043" y="2667253"/>
            <a:ext cx="899991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365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993147" y="6273154"/>
            <a:ext cx="4988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부하 분산 처리를 </a:t>
            </a:r>
            <a:r>
              <a:rPr lang="ko-KR" altLang="en-US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 효율성 증가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928B0CF-18FC-495D-AE0C-F73A9383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" y="654070"/>
            <a:ext cx="4027839" cy="58736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5BDBE4-29C3-451D-A5CF-0DD9072C37CB}"/>
              </a:ext>
            </a:extLst>
          </p:cNvPr>
          <p:cNvSpPr txBox="1"/>
          <p:nvPr/>
        </p:nvSpPr>
        <p:spPr>
          <a:xfrm>
            <a:off x="4600755" y="924643"/>
            <a:ext cx="72691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 IP configuration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클라이언트가 접속하는 </a:t>
            </a:r>
            <a:r>
              <a:rPr lang="en-US" altLang="ko-KR" sz="2000" dirty="0">
                <a:latin typeface="Gulim" panose="020B0600000101010101" pitchFamily="34" charset="-127"/>
                <a:ea typeface="Gulim" panose="020B0600000101010101" pitchFamily="34" charset="-127"/>
              </a:rPr>
              <a:t>IP </a:t>
            </a:r>
            <a:r>
              <a:rPr lang="ko-KR" alt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대역이다</a:t>
            </a:r>
            <a:r>
              <a:rPr lang="en-US" altLang="ko-KR" sz="2000" dirty="0"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EC9B2-CBC2-43D8-AB8E-00700FAA6419}"/>
              </a:ext>
            </a:extLst>
          </p:cNvPr>
          <p:cNvSpPr txBox="1"/>
          <p:nvPr/>
        </p:nvSpPr>
        <p:spPr>
          <a:xfrm>
            <a:off x="4600755" y="1692672"/>
            <a:ext cx="72116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Inbound NAT rules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내부 사설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가 공인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주소로 변환되는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                               	    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곳으로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,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변환 후 외부망으로 접속 할 수 있다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F7FE8-AE2E-4328-B9AF-B37956144CB1}"/>
              </a:ext>
            </a:extLst>
          </p:cNvPr>
          <p:cNvSpPr txBox="1"/>
          <p:nvPr/>
        </p:nvSpPr>
        <p:spPr>
          <a:xfrm>
            <a:off x="4677561" y="4455623"/>
            <a:ext cx="745693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LB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rules(IP/port mapping)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접속하는 클라이언트들의 정보가 허락된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와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port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범위 내에 있다면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probe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들로 부터 상태를 확인한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running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중인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Backend pool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의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들로 부하 분산처리를 진행해준다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5B4EB0-38F7-4A71-A6D4-F83E34E4CCA2}"/>
              </a:ext>
            </a:extLst>
          </p:cNvPr>
          <p:cNvSpPr txBox="1"/>
          <p:nvPr/>
        </p:nvSpPr>
        <p:spPr>
          <a:xfrm>
            <a:off x="4600754" y="2690133"/>
            <a:ext cx="72691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여러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들이 존재하는 영역이자 범위이다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B9AB0-0D5D-4633-BDCE-0919719BC0F7}"/>
              </a:ext>
            </a:extLst>
          </p:cNvPr>
          <p:cNvSpPr txBox="1"/>
          <p:nvPr/>
        </p:nvSpPr>
        <p:spPr>
          <a:xfrm>
            <a:off x="4677561" y="3383845"/>
            <a:ext cx="73434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probes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Backend pool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에 존재하는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들의 건강상태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(stop, 	running)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를 확인하여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LB rules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에게 전달해 준다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893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scale sets?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0534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F1213-0F82-4036-BC17-6D82B3B6F573}"/>
              </a:ext>
            </a:extLst>
          </p:cNvPr>
          <p:cNvSpPr txBox="1"/>
          <p:nvPr/>
        </p:nvSpPr>
        <p:spPr>
          <a:xfrm>
            <a:off x="5000172" y="6273154"/>
            <a:ext cx="7174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한줄서기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총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대기시간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감소와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불균형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해결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FFCB06-EDF1-4BE7-9462-E5646FE6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9" y="1292239"/>
            <a:ext cx="6099585" cy="2437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FF851C-7D15-4B9B-ACCC-E18488E4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39" y="4317575"/>
            <a:ext cx="3863548" cy="15989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6F066E-3293-4164-A20D-789EEB41E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85" y="1061320"/>
            <a:ext cx="4446495" cy="49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72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70618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인한 서버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불안정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3" name="그림 2" descr="앉아있는, 모니터, 텔레비전, 대형이(가) 표시된 사진&#10;&#10;자동 생성된 설명">
            <a:extLst>
              <a:ext uri="{FF2B5EF4-FFF2-40B4-BE49-F238E27FC236}">
                <a16:creationId xmlns:a16="http://schemas.microsoft.com/office/drawing/2014/main" id="{2EC2544F-632C-4D29-AECA-6327FC99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" y="1225918"/>
            <a:ext cx="4894409" cy="4160664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49AD6D-13DF-420C-8367-90816B6A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64"/>
            <a:ext cx="5403974" cy="3520903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F75C029-B71B-4BAF-A500-D56144970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83" y="3913222"/>
            <a:ext cx="2250155" cy="1987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36235-BE8F-4D96-B54C-DC689D7E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2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3090631" y="4142864"/>
            <a:ext cx="63409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로드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밸런서를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구성할까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과정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71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580</Words>
  <Application>Microsoft Office PowerPoint</Application>
  <PresentationFormat>와이드스크린</PresentationFormat>
  <Paragraphs>95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맑은 고딕</vt:lpstr>
      <vt:lpstr>GulimChe</vt:lpstr>
      <vt:lpstr>배달의민족 주아</vt:lpstr>
      <vt:lpstr>Gulim</vt:lpstr>
      <vt:lpstr>뫼비우스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JONGMIN</dc:creator>
  <cp:lastModifiedBy>OH JONGMIN</cp:lastModifiedBy>
  <cp:revision>52</cp:revision>
  <dcterms:created xsi:type="dcterms:W3CDTF">2019-12-13T11:35:59Z</dcterms:created>
  <dcterms:modified xsi:type="dcterms:W3CDTF">2019-12-15T06:57:39Z</dcterms:modified>
</cp:coreProperties>
</file>